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2CBA0-E9A8-40F4-A0BC-BC72EBF2747E}" type="datetimeFigureOut">
              <a:rPr lang="en-US" smtClean="0"/>
              <a:t>5/23/2013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86D22-8D1E-4E26-AB73-14A3F33154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2245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2CBA0-E9A8-40F4-A0BC-BC72EBF2747E}" type="datetimeFigureOut">
              <a:rPr lang="en-US" smtClean="0"/>
              <a:t>5/23/2013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86D22-8D1E-4E26-AB73-14A3F33154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658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2CBA0-E9A8-40F4-A0BC-BC72EBF2747E}" type="datetimeFigureOut">
              <a:rPr lang="en-US" smtClean="0"/>
              <a:t>5/23/2013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86D22-8D1E-4E26-AB73-14A3F33154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1268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2CBA0-E9A8-40F4-A0BC-BC72EBF2747E}" type="datetimeFigureOut">
              <a:rPr lang="en-US" smtClean="0"/>
              <a:t>5/23/2013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86D22-8D1E-4E26-AB73-14A3F33154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983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2CBA0-E9A8-40F4-A0BC-BC72EBF2747E}" type="datetimeFigureOut">
              <a:rPr lang="en-US" smtClean="0"/>
              <a:t>5/23/2013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86D22-8D1E-4E26-AB73-14A3F33154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6277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2CBA0-E9A8-40F4-A0BC-BC72EBF2747E}" type="datetimeFigureOut">
              <a:rPr lang="en-US" smtClean="0"/>
              <a:t>5/23/2013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86D22-8D1E-4E26-AB73-14A3F33154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1529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2CBA0-E9A8-40F4-A0BC-BC72EBF2747E}" type="datetimeFigureOut">
              <a:rPr lang="en-US" smtClean="0"/>
              <a:t>5/23/2013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86D22-8D1E-4E26-AB73-14A3F33154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380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2CBA0-E9A8-40F4-A0BC-BC72EBF2747E}" type="datetimeFigureOut">
              <a:rPr lang="en-US" smtClean="0"/>
              <a:t>5/23/2013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86D22-8D1E-4E26-AB73-14A3F33154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3719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2CBA0-E9A8-40F4-A0BC-BC72EBF2747E}" type="datetimeFigureOut">
              <a:rPr lang="en-US" smtClean="0"/>
              <a:t>5/23/2013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86D22-8D1E-4E26-AB73-14A3F33154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508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2CBA0-E9A8-40F4-A0BC-BC72EBF2747E}" type="datetimeFigureOut">
              <a:rPr lang="en-US" smtClean="0"/>
              <a:t>5/23/2013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86D22-8D1E-4E26-AB73-14A3F33154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2209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2CBA0-E9A8-40F4-A0BC-BC72EBF2747E}" type="datetimeFigureOut">
              <a:rPr lang="en-US" smtClean="0"/>
              <a:t>5/23/2013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86D22-8D1E-4E26-AB73-14A3F33154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446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92CBA0-E9A8-40F4-A0BC-BC72EBF2747E}" type="datetimeFigureOut">
              <a:rPr lang="en-US" smtClean="0"/>
              <a:t>5/23/2013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A86D22-8D1E-4E26-AB73-14A3F33154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082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"/>
            <a:ext cx="8839200" cy="6553200"/>
          </a:xfrm>
        </p:spPr>
        <p:txBody>
          <a:bodyPr>
            <a:normAutofit lnSpcReduction="10000"/>
          </a:bodyPr>
          <a:lstStyle/>
          <a:p>
            <a:r>
              <a:rPr lang="en-US" i="1" dirty="0" smtClean="0"/>
              <a:t>Multiple choice, matching, short answer, essay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Social policies and their affects on women and minorities</a:t>
            </a:r>
          </a:p>
          <a:p>
            <a:r>
              <a:rPr lang="en-US" dirty="0" smtClean="0"/>
              <a:t>Challenges faced by Aboriginal Canadians and their response</a:t>
            </a:r>
          </a:p>
          <a:p>
            <a:r>
              <a:rPr lang="en-US" dirty="0" smtClean="0"/>
              <a:t>Economic challenges and </a:t>
            </a:r>
            <a:r>
              <a:rPr lang="en-US" dirty="0" err="1" smtClean="0"/>
              <a:t>g’ment’s</a:t>
            </a:r>
            <a:r>
              <a:rPr lang="en-US" dirty="0" smtClean="0"/>
              <a:t> response</a:t>
            </a:r>
          </a:p>
          <a:p>
            <a:r>
              <a:rPr lang="en-US" dirty="0" smtClean="0"/>
              <a:t>Quebec nationalism and impact on Canadian ID</a:t>
            </a:r>
          </a:p>
          <a:p>
            <a:r>
              <a:rPr lang="en-US" dirty="0" smtClean="0"/>
              <a:t>Key terms, people, organizations, laws, etc.</a:t>
            </a:r>
          </a:p>
          <a:p>
            <a:r>
              <a:rPr lang="en-US" dirty="0" smtClean="0"/>
              <a:t>Social changes and the different movements</a:t>
            </a:r>
          </a:p>
          <a:p>
            <a:r>
              <a:rPr lang="en-US" dirty="0" smtClean="0"/>
              <a:t>Political changes</a:t>
            </a:r>
          </a:p>
          <a:p>
            <a:r>
              <a:rPr lang="en-US" dirty="0" smtClean="0"/>
              <a:t>Cold War in 1960’s and 1970’s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57355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"/>
            <a:ext cx="8839200" cy="6553200"/>
          </a:xfrm>
        </p:spPr>
        <p:txBody>
          <a:bodyPr/>
          <a:lstStyle/>
          <a:p>
            <a:r>
              <a:rPr lang="en-US" sz="3600" b="1" dirty="0" smtClean="0"/>
              <a:t>ESSAY QUESTIONS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endParaRPr lang="en-US" dirty="0" smtClean="0"/>
          </a:p>
          <a:p>
            <a:pPr marL="971550" lvl="1" indent="-514350">
              <a:buAutoNum type="arabicPeriod"/>
            </a:pPr>
            <a:r>
              <a:rPr lang="en-US" dirty="0" smtClean="0"/>
              <a:t>How did Canada’s political, social, and economic policies reflect a new independence in the 1960’s and 1970’s?</a:t>
            </a:r>
          </a:p>
          <a:p>
            <a:pPr marL="457200" lvl="1" indent="0">
              <a:buNone/>
            </a:pPr>
            <a:endParaRPr lang="en-US" dirty="0" smtClean="0"/>
          </a:p>
          <a:p>
            <a:pPr marL="457200" lvl="1" indent="0">
              <a:buNone/>
            </a:pPr>
            <a:r>
              <a:rPr lang="en-US" dirty="0" smtClean="0"/>
              <a:t>2. Should Canada’s foreign policy be independent of the United States? Provide examples to support your argument.</a:t>
            </a:r>
          </a:p>
          <a:p>
            <a:pPr marL="457200" lvl="1" indent="0">
              <a:buNone/>
            </a:pPr>
            <a:endParaRPr lang="en-US" dirty="0" smtClean="0"/>
          </a:p>
          <a:p>
            <a:pPr marL="457200" lvl="1" indent="0">
              <a:buNone/>
            </a:pPr>
            <a:r>
              <a:rPr lang="en-US" dirty="0" smtClean="0"/>
              <a:t>3. How did Canada respond to the changing social values in the 1960’s and 1970’s?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25298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123</Words>
  <Application>Microsoft Office PowerPoint</Application>
  <PresentationFormat>On-screen Show (4:3)</PresentationFormat>
  <Paragraphs>17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>GVSD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Rogers, Claire</dc:creator>
  <cp:lastModifiedBy>Rogers, Claire</cp:lastModifiedBy>
  <cp:revision>4</cp:revision>
  <dcterms:created xsi:type="dcterms:W3CDTF">2013-05-23T15:14:42Z</dcterms:created>
  <dcterms:modified xsi:type="dcterms:W3CDTF">2013-05-23T15:29:23Z</dcterms:modified>
</cp:coreProperties>
</file>